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10.08.2015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4" y="548680"/>
            <a:ext cx="9049214" cy="6066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0728"/>
            <a:ext cx="8712968" cy="666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hteck 10"/>
          <p:cNvSpPr/>
          <p:nvPr/>
        </p:nvSpPr>
        <p:spPr>
          <a:xfrm rot="3266618">
            <a:off x="60804" y="5654920"/>
            <a:ext cx="1099391" cy="316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Legende mit Linie 3 13"/>
          <p:cNvSpPr/>
          <p:nvPr/>
        </p:nvSpPr>
        <p:spPr>
          <a:xfrm>
            <a:off x="657000" y="414000"/>
            <a:ext cx="1872208" cy="115212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430577"/>
              <a:gd name="adj8" fmla="val -17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Video Position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Judges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 rot="19431159">
            <a:off x="3876925" y="3198611"/>
            <a:ext cx="273611" cy="2395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Legende mit Linie 3 17"/>
          <p:cNvSpPr/>
          <p:nvPr/>
        </p:nvSpPr>
        <p:spPr>
          <a:xfrm>
            <a:off x="3042000" y="909000"/>
            <a:ext cx="1035000" cy="567128"/>
          </a:xfrm>
          <a:prstGeom prst="borderCallout3">
            <a:avLst>
              <a:gd name="adj1" fmla="val 106935"/>
              <a:gd name="adj2" fmla="val 48648"/>
              <a:gd name="adj3" fmla="val 110242"/>
              <a:gd name="adj4" fmla="val 53202"/>
              <a:gd name="adj5" fmla="val 101234"/>
              <a:gd name="adj6" fmla="val 49974"/>
              <a:gd name="adj7" fmla="val 398266"/>
              <a:gd name="adj8" fmla="val 834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 smtClean="0"/>
              <a:t>Ramp</a:t>
            </a: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>
          <a:xfrm flipV="1">
            <a:off x="4977000" y="3249000"/>
            <a:ext cx="2880000" cy="2025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 rot="19516073">
            <a:off x="5745270" y="4429070"/>
            <a:ext cx="103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Little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Bro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 rot="19406377">
            <a:off x="1721220" y="3650096"/>
            <a:ext cx="2340000" cy="720000"/>
          </a:xfrm>
          <a:prstGeom prst="rect">
            <a:avLst/>
          </a:prstGeom>
          <a:solidFill>
            <a:schemeClr val="accent2">
              <a:lumMod val="20000"/>
              <a:lumOff val="8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Obstacle</a:t>
            </a:r>
            <a:r>
              <a:rPr lang="de-DE" dirty="0" smtClean="0"/>
              <a:t> 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area</a:t>
            </a:r>
            <a:endParaRPr lang="en-US" dirty="0"/>
          </a:p>
        </p:txBody>
      </p:sp>
      <p:sp>
        <p:nvSpPr>
          <p:cNvPr id="22" name="Rechteck 21"/>
          <p:cNvSpPr/>
          <p:nvPr/>
        </p:nvSpPr>
        <p:spPr>
          <a:xfrm rot="19406377">
            <a:off x="3534755" y="1595520"/>
            <a:ext cx="3232124" cy="606873"/>
          </a:xfrm>
          <a:prstGeom prst="rect">
            <a:avLst/>
          </a:prstGeom>
          <a:solidFill>
            <a:schemeClr val="accent2">
              <a:lumMod val="20000"/>
              <a:lumOff val="8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Obstacle</a:t>
            </a:r>
            <a:r>
              <a:rPr lang="de-DE" dirty="0" smtClean="0"/>
              <a:t> 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area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668344" cy="621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Bildschirmpräsentation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efk</dc:creator>
  <cp:lastModifiedBy>graw</cp:lastModifiedBy>
  <cp:revision>36</cp:revision>
  <dcterms:created xsi:type="dcterms:W3CDTF">2014-03-01T10:35:07Z</dcterms:created>
  <dcterms:modified xsi:type="dcterms:W3CDTF">2015-08-10T09:48:19Z</dcterms:modified>
</cp:coreProperties>
</file>